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Huber" userId="S::monika.huber@s.hakmistelbach.ac.at::8b2e14a0-410a-4d7c-bc45-62fcac9970b0" providerId="AD" clId="Web-{9F662A6E-146E-453C-8BE3-147BE546610A}"/>
    <pc:docChg chg="modSld">
      <pc:chgData name="Monika Huber" userId="S::monika.huber@s.hakmistelbach.ac.at::8b2e14a0-410a-4d7c-bc45-62fcac9970b0" providerId="AD" clId="Web-{9F662A6E-146E-453C-8BE3-147BE546610A}" dt="2022-03-17T13:09:37.657" v="86" actId="1076"/>
      <pc:docMkLst>
        <pc:docMk/>
      </pc:docMkLst>
      <pc:sldChg chg="modSp">
        <pc:chgData name="Monika Huber" userId="S::monika.huber@s.hakmistelbach.ac.at::8b2e14a0-410a-4d7c-bc45-62fcac9970b0" providerId="AD" clId="Web-{9F662A6E-146E-453C-8BE3-147BE546610A}" dt="2022-03-17T13:09:37.657" v="86" actId="1076"/>
        <pc:sldMkLst>
          <pc:docMk/>
          <pc:sldMk cId="4095646295" sldId="257"/>
        </pc:sldMkLst>
        <pc:graphicFrameChg chg="mod modGraphic">
          <ac:chgData name="Monika Huber" userId="S::monika.huber@s.hakmistelbach.ac.at::8b2e14a0-410a-4d7c-bc45-62fcac9970b0" providerId="AD" clId="Web-{9F662A6E-146E-453C-8BE3-147BE546610A}" dt="2022-03-17T13:09:37.657" v="86" actId="1076"/>
          <ac:graphicFrameMkLst>
            <pc:docMk/>
            <pc:sldMk cId="4095646295" sldId="257"/>
            <ac:graphicFrameMk id="5" creationId="{B7933D31-45AE-4CC4-988A-3006814AABF8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2B4E30-42B4-4F60-B235-D3B5AB91811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F55C64-2872-4F36-8F03-01B229FD6298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de-AT" dirty="0">
              <a:latin typeface="Elephant"/>
            </a:rPr>
            <a:t>Unsere Meinung ist, dass viele </a:t>
          </a:r>
          <a:r>
            <a:rPr lang="de-AT" dirty="0"/>
            <a:t>Menschen sich der Kirche</a:t>
          </a:r>
          <a:r>
            <a:rPr lang="de-AT" dirty="0">
              <a:latin typeface="Elephant"/>
            </a:rPr>
            <a:t> </a:t>
          </a:r>
          <a:r>
            <a:rPr lang="de-AT" dirty="0"/>
            <a:t> zuwenden</a:t>
          </a:r>
          <a:r>
            <a:rPr lang="de-AT" dirty="0">
              <a:latin typeface="Elephant"/>
            </a:rPr>
            <a:t> würden</a:t>
          </a:r>
          <a:r>
            <a:rPr lang="de-AT" dirty="0"/>
            <a:t>,</a:t>
          </a:r>
          <a:r>
            <a:rPr lang="de-AT" dirty="0">
              <a:latin typeface="Elephant"/>
            </a:rPr>
            <a:t> wenn die bestehenden</a:t>
          </a:r>
          <a:r>
            <a:rPr lang="de-AT" dirty="0"/>
            <a:t> </a:t>
          </a:r>
          <a:r>
            <a:rPr lang="de-AT" dirty="0">
              <a:latin typeface="Elephant"/>
            </a:rPr>
            <a:t>Gebete</a:t>
          </a:r>
          <a:r>
            <a:rPr lang="de-AT" dirty="0"/>
            <a:t> oder </a:t>
          </a:r>
          <a:r>
            <a:rPr lang="de-AT" dirty="0">
              <a:latin typeface="Elephant"/>
            </a:rPr>
            <a:t>Lesungen</a:t>
          </a:r>
          <a:r>
            <a:rPr lang="de-AT" dirty="0"/>
            <a:t> </a:t>
          </a:r>
          <a:r>
            <a:rPr lang="de-AT" dirty="0">
              <a:latin typeface="Elephant"/>
            </a:rPr>
            <a:t>aktuallisiert wären.</a:t>
          </a:r>
          <a:endParaRPr lang="en-US" dirty="0">
            <a:latin typeface="Elephant"/>
          </a:endParaRPr>
        </a:p>
      </dgm:t>
    </dgm:pt>
    <dgm:pt modelId="{4062829C-E12C-4D4C-B311-63ED17195619}" type="parTrans" cxnId="{D0D7E9F4-D171-4CE8-8993-48F1AE20B1C7}">
      <dgm:prSet/>
      <dgm:spPr/>
      <dgm:t>
        <a:bodyPr/>
        <a:lstStyle/>
        <a:p>
          <a:endParaRPr lang="en-US"/>
        </a:p>
      </dgm:t>
    </dgm:pt>
    <dgm:pt modelId="{B74BA729-FF0D-4B12-BEBF-7526711376BB}" type="sibTrans" cxnId="{D0D7E9F4-D171-4CE8-8993-48F1AE20B1C7}">
      <dgm:prSet/>
      <dgm:spPr/>
      <dgm:t>
        <a:bodyPr/>
        <a:lstStyle/>
        <a:p>
          <a:endParaRPr lang="en-US"/>
        </a:p>
      </dgm:t>
    </dgm:pt>
    <dgm:pt modelId="{3F2B424F-F8F0-4323-8393-9971510450C1}">
      <dgm:prSet/>
      <dgm:spPr/>
      <dgm:t>
        <a:bodyPr/>
        <a:lstStyle/>
        <a:p>
          <a:pPr>
            <a:lnSpc>
              <a:spcPct val="100000"/>
            </a:lnSpc>
          </a:pPr>
          <a:r>
            <a:rPr lang="de-AT" dirty="0"/>
            <a:t>Der Fortschritt der Gesellschaft sollte auch in der Kirche ersichtlich sein, es sollten neue Gebete dazu erstellt werden, die mehr Mitmenschen dazu inspirieren sich für den Glauben Gottes einzusetzen.</a:t>
          </a:r>
          <a:endParaRPr lang="en-US" dirty="0"/>
        </a:p>
      </dgm:t>
    </dgm:pt>
    <dgm:pt modelId="{2A1F80DB-B5E1-4330-8B72-74244DF2BB3C}" type="parTrans" cxnId="{990FB029-D2B4-43E6-9E2A-655A38C1D6FD}">
      <dgm:prSet/>
      <dgm:spPr/>
      <dgm:t>
        <a:bodyPr/>
        <a:lstStyle/>
        <a:p>
          <a:endParaRPr lang="en-US"/>
        </a:p>
      </dgm:t>
    </dgm:pt>
    <dgm:pt modelId="{AD50854B-1412-4C6A-AA2C-C4FE463F2C84}" type="sibTrans" cxnId="{990FB029-D2B4-43E6-9E2A-655A38C1D6FD}">
      <dgm:prSet/>
      <dgm:spPr/>
      <dgm:t>
        <a:bodyPr/>
        <a:lstStyle/>
        <a:p>
          <a:endParaRPr lang="en-US"/>
        </a:p>
      </dgm:t>
    </dgm:pt>
    <dgm:pt modelId="{F4088A81-D87B-4891-94CF-FF2A595489D1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de-AT" dirty="0">
              <a:latin typeface="Elephant"/>
            </a:rPr>
            <a:t>Man</a:t>
          </a:r>
          <a:r>
            <a:rPr lang="de-AT" dirty="0"/>
            <a:t> müsste neue und innovative Ideen in Bezug auf die Kirche 2.0. einbringen, damit sie auch in Zukunft von der kommenden Generation besucht wird.</a:t>
          </a:r>
          <a:endParaRPr lang="de-DE" dirty="0"/>
        </a:p>
      </dgm:t>
    </dgm:pt>
    <dgm:pt modelId="{4CDEF77F-967B-4820-BA56-7ACDDC7833F9}" type="parTrans" cxnId="{5EB1F038-D189-4946-BC50-8DF0A06B3504}">
      <dgm:prSet/>
      <dgm:spPr/>
    </dgm:pt>
    <dgm:pt modelId="{8A047C0D-2976-496C-843E-33AFD88B1D83}" type="sibTrans" cxnId="{5EB1F038-D189-4946-BC50-8DF0A06B3504}">
      <dgm:prSet/>
      <dgm:spPr/>
    </dgm:pt>
    <dgm:pt modelId="{08D3BE40-6A41-4314-992F-A6415ACE6002}" type="pres">
      <dgm:prSet presAssocID="{802B4E30-42B4-4F60-B235-D3B5AB91811D}" presName="root" presStyleCnt="0">
        <dgm:presLayoutVars>
          <dgm:dir/>
          <dgm:resizeHandles val="exact"/>
        </dgm:presLayoutVars>
      </dgm:prSet>
      <dgm:spPr/>
    </dgm:pt>
    <dgm:pt modelId="{ECA216F1-2D24-4815-B39F-B7FACE6925E3}" type="pres">
      <dgm:prSet presAssocID="{42F55C64-2872-4F36-8F03-01B229FD6298}" presName="compNode" presStyleCnt="0"/>
      <dgm:spPr/>
    </dgm:pt>
    <dgm:pt modelId="{2716A086-B695-47A2-8F0C-24A658BE7AA4}" type="pres">
      <dgm:prSet presAssocID="{42F55C64-2872-4F36-8F03-01B229FD629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pe"/>
        </a:ext>
      </dgm:extLst>
    </dgm:pt>
    <dgm:pt modelId="{DE65509A-FB8F-4E65-A541-4576D0F5335D}" type="pres">
      <dgm:prSet presAssocID="{42F55C64-2872-4F36-8F03-01B229FD6298}" presName="spaceRect" presStyleCnt="0"/>
      <dgm:spPr/>
    </dgm:pt>
    <dgm:pt modelId="{095F7BCF-E425-46F8-A16E-5E87DE0955B9}" type="pres">
      <dgm:prSet presAssocID="{42F55C64-2872-4F36-8F03-01B229FD6298}" presName="textRect" presStyleLbl="revTx" presStyleIdx="0" presStyleCnt="3">
        <dgm:presLayoutVars>
          <dgm:chMax val="1"/>
          <dgm:chPref val="1"/>
        </dgm:presLayoutVars>
      </dgm:prSet>
      <dgm:spPr/>
    </dgm:pt>
    <dgm:pt modelId="{5E81CD1C-9CC7-47CD-A942-BFBC6E255ADA}" type="pres">
      <dgm:prSet presAssocID="{B74BA729-FF0D-4B12-BEBF-7526711376BB}" presName="sibTrans" presStyleCnt="0"/>
      <dgm:spPr/>
    </dgm:pt>
    <dgm:pt modelId="{980851CC-79D3-4C0B-AD2A-4393CA6B069A}" type="pres">
      <dgm:prSet presAssocID="{F4088A81-D87B-4891-94CF-FF2A595489D1}" presName="compNode" presStyleCnt="0"/>
      <dgm:spPr/>
    </dgm:pt>
    <dgm:pt modelId="{8B143831-AF09-4190-9A57-81297BAD697F}" type="pres">
      <dgm:prSet presAssocID="{F4088A81-D87B-4891-94CF-FF2A595489D1}" presName="iconRect" presStyleLbl="node1" presStyleIdx="1" presStyleCnt="3"/>
      <dgm:spPr/>
    </dgm:pt>
    <dgm:pt modelId="{6B884067-1237-44F4-8964-7BCD52CE1CA5}" type="pres">
      <dgm:prSet presAssocID="{F4088A81-D87B-4891-94CF-FF2A595489D1}" presName="spaceRect" presStyleCnt="0"/>
      <dgm:spPr/>
    </dgm:pt>
    <dgm:pt modelId="{CA72288E-C70A-4C4B-8EEA-2F8FA671DF4E}" type="pres">
      <dgm:prSet presAssocID="{F4088A81-D87B-4891-94CF-FF2A595489D1}" presName="textRect" presStyleLbl="revTx" presStyleIdx="1" presStyleCnt="3">
        <dgm:presLayoutVars>
          <dgm:chMax val="1"/>
          <dgm:chPref val="1"/>
        </dgm:presLayoutVars>
      </dgm:prSet>
      <dgm:spPr/>
    </dgm:pt>
    <dgm:pt modelId="{FED35BB8-B20B-4D2D-A5DB-D3A13E28BD18}" type="pres">
      <dgm:prSet presAssocID="{8A047C0D-2976-496C-843E-33AFD88B1D83}" presName="sibTrans" presStyleCnt="0"/>
      <dgm:spPr/>
    </dgm:pt>
    <dgm:pt modelId="{08CD27B7-D4E1-457A-8E0F-DC239BB07065}" type="pres">
      <dgm:prSet presAssocID="{3F2B424F-F8F0-4323-8393-9971510450C1}" presName="compNode" presStyleCnt="0"/>
      <dgm:spPr/>
    </dgm:pt>
    <dgm:pt modelId="{AD8E0F49-24A3-4531-A254-BB6F80CAE248}" type="pres">
      <dgm:prSet presAssocID="{3F2B424F-F8F0-4323-8393-9971510450C1}" presName="iconRect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rbindungen"/>
        </a:ext>
      </dgm:extLst>
    </dgm:pt>
    <dgm:pt modelId="{1B3B4E0A-C8D7-4D72-B667-370B99B5FFD3}" type="pres">
      <dgm:prSet presAssocID="{3F2B424F-F8F0-4323-8393-9971510450C1}" presName="spaceRect" presStyleCnt="0"/>
      <dgm:spPr/>
    </dgm:pt>
    <dgm:pt modelId="{E02DECA0-BBD9-49C5-9D36-0E09B7333A31}" type="pres">
      <dgm:prSet presAssocID="{3F2B424F-F8F0-4323-8393-9971510450C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90FB029-D2B4-43E6-9E2A-655A38C1D6FD}" srcId="{802B4E30-42B4-4F60-B235-D3B5AB91811D}" destId="{3F2B424F-F8F0-4323-8393-9971510450C1}" srcOrd="2" destOrd="0" parTransId="{2A1F80DB-B5E1-4330-8B72-74244DF2BB3C}" sibTransId="{AD50854B-1412-4C6A-AA2C-C4FE463F2C84}"/>
    <dgm:cxn modelId="{5EB1F038-D189-4946-BC50-8DF0A06B3504}" srcId="{802B4E30-42B4-4F60-B235-D3B5AB91811D}" destId="{F4088A81-D87B-4891-94CF-FF2A595489D1}" srcOrd="1" destOrd="0" parTransId="{4CDEF77F-967B-4820-BA56-7ACDDC7833F9}" sibTransId="{8A047C0D-2976-496C-843E-33AFD88B1D83}"/>
    <dgm:cxn modelId="{69D6D063-623D-4065-8E0C-F463FB5C951F}" type="presOf" srcId="{42F55C64-2872-4F36-8F03-01B229FD6298}" destId="{095F7BCF-E425-46F8-A16E-5E87DE0955B9}" srcOrd="0" destOrd="0" presId="urn:microsoft.com/office/officeart/2018/2/layout/IconLabelList"/>
    <dgm:cxn modelId="{B9A92657-91F1-42E1-8607-00D490579EFE}" type="presOf" srcId="{802B4E30-42B4-4F60-B235-D3B5AB91811D}" destId="{08D3BE40-6A41-4314-992F-A6415ACE6002}" srcOrd="0" destOrd="0" presId="urn:microsoft.com/office/officeart/2018/2/layout/IconLabelList"/>
    <dgm:cxn modelId="{ABC5418E-6342-4876-B282-E318F271D7D0}" type="presOf" srcId="{F4088A81-D87B-4891-94CF-FF2A595489D1}" destId="{CA72288E-C70A-4C4B-8EEA-2F8FA671DF4E}" srcOrd="0" destOrd="0" presId="urn:microsoft.com/office/officeart/2018/2/layout/IconLabelList"/>
    <dgm:cxn modelId="{A370C0D1-670F-471E-8793-5FA85EE241B1}" type="presOf" srcId="{3F2B424F-F8F0-4323-8393-9971510450C1}" destId="{E02DECA0-BBD9-49C5-9D36-0E09B7333A31}" srcOrd="0" destOrd="0" presId="urn:microsoft.com/office/officeart/2018/2/layout/IconLabelList"/>
    <dgm:cxn modelId="{D0D7E9F4-D171-4CE8-8993-48F1AE20B1C7}" srcId="{802B4E30-42B4-4F60-B235-D3B5AB91811D}" destId="{42F55C64-2872-4F36-8F03-01B229FD6298}" srcOrd="0" destOrd="0" parTransId="{4062829C-E12C-4D4C-B311-63ED17195619}" sibTransId="{B74BA729-FF0D-4B12-BEBF-7526711376BB}"/>
    <dgm:cxn modelId="{19BD5373-C717-49E3-8940-F552379E2615}" type="presParOf" srcId="{08D3BE40-6A41-4314-992F-A6415ACE6002}" destId="{ECA216F1-2D24-4815-B39F-B7FACE6925E3}" srcOrd="0" destOrd="0" presId="urn:microsoft.com/office/officeart/2018/2/layout/IconLabelList"/>
    <dgm:cxn modelId="{A8A0518C-6349-4816-90B0-9C17C7F5F352}" type="presParOf" srcId="{ECA216F1-2D24-4815-B39F-B7FACE6925E3}" destId="{2716A086-B695-47A2-8F0C-24A658BE7AA4}" srcOrd="0" destOrd="0" presId="urn:microsoft.com/office/officeart/2018/2/layout/IconLabelList"/>
    <dgm:cxn modelId="{C005451F-A64F-4842-8ED7-FD3CC6090503}" type="presParOf" srcId="{ECA216F1-2D24-4815-B39F-B7FACE6925E3}" destId="{DE65509A-FB8F-4E65-A541-4576D0F5335D}" srcOrd="1" destOrd="0" presId="urn:microsoft.com/office/officeart/2018/2/layout/IconLabelList"/>
    <dgm:cxn modelId="{F4AF020E-5958-4182-952A-130CDF21BB50}" type="presParOf" srcId="{ECA216F1-2D24-4815-B39F-B7FACE6925E3}" destId="{095F7BCF-E425-46F8-A16E-5E87DE0955B9}" srcOrd="2" destOrd="0" presId="urn:microsoft.com/office/officeart/2018/2/layout/IconLabelList"/>
    <dgm:cxn modelId="{FE9B58C9-5223-4A1A-8BE0-73D71BC78F6D}" type="presParOf" srcId="{08D3BE40-6A41-4314-992F-A6415ACE6002}" destId="{5E81CD1C-9CC7-47CD-A942-BFBC6E255ADA}" srcOrd="1" destOrd="0" presId="urn:microsoft.com/office/officeart/2018/2/layout/IconLabelList"/>
    <dgm:cxn modelId="{C21804EF-4565-4B9C-A642-3EA5EC0FB55E}" type="presParOf" srcId="{08D3BE40-6A41-4314-992F-A6415ACE6002}" destId="{980851CC-79D3-4C0B-AD2A-4393CA6B069A}" srcOrd="2" destOrd="0" presId="urn:microsoft.com/office/officeart/2018/2/layout/IconLabelList"/>
    <dgm:cxn modelId="{38C28DCB-35E7-41BE-935E-87C13C423801}" type="presParOf" srcId="{980851CC-79D3-4C0B-AD2A-4393CA6B069A}" destId="{8B143831-AF09-4190-9A57-81297BAD697F}" srcOrd="0" destOrd="0" presId="urn:microsoft.com/office/officeart/2018/2/layout/IconLabelList"/>
    <dgm:cxn modelId="{EDCEB43D-D335-40B4-A868-EB3201454AF7}" type="presParOf" srcId="{980851CC-79D3-4C0B-AD2A-4393CA6B069A}" destId="{6B884067-1237-44F4-8964-7BCD52CE1CA5}" srcOrd="1" destOrd="0" presId="urn:microsoft.com/office/officeart/2018/2/layout/IconLabelList"/>
    <dgm:cxn modelId="{1DF337E4-6C39-40D7-BD8E-EACB5622297B}" type="presParOf" srcId="{980851CC-79D3-4C0B-AD2A-4393CA6B069A}" destId="{CA72288E-C70A-4C4B-8EEA-2F8FA671DF4E}" srcOrd="2" destOrd="0" presId="urn:microsoft.com/office/officeart/2018/2/layout/IconLabelList"/>
    <dgm:cxn modelId="{3E0CFB2B-1135-4EF8-B0CF-924006FBC0E4}" type="presParOf" srcId="{08D3BE40-6A41-4314-992F-A6415ACE6002}" destId="{FED35BB8-B20B-4D2D-A5DB-D3A13E28BD18}" srcOrd="3" destOrd="0" presId="urn:microsoft.com/office/officeart/2018/2/layout/IconLabelList"/>
    <dgm:cxn modelId="{8D618535-4FF7-4394-B930-351062ACB96B}" type="presParOf" srcId="{08D3BE40-6A41-4314-992F-A6415ACE6002}" destId="{08CD27B7-D4E1-457A-8E0F-DC239BB07065}" srcOrd="4" destOrd="0" presId="urn:microsoft.com/office/officeart/2018/2/layout/IconLabelList"/>
    <dgm:cxn modelId="{135CACB5-05AB-4D71-B289-56720DDFF7AE}" type="presParOf" srcId="{08CD27B7-D4E1-457A-8E0F-DC239BB07065}" destId="{AD8E0F49-24A3-4531-A254-BB6F80CAE248}" srcOrd="0" destOrd="0" presId="urn:microsoft.com/office/officeart/2018/2/layout/IconLabelList"/>
    <dgm:cxn modelId="{75200AF6-B2BE-4C12-BC79-D25E67AB527C}" type="presParOf" srcId="{08CD27B7-D4E1-457A-8E0F-DC239BB07065}" destId="{1B3B4E0A-C8D7-4D72-B667-370B99B5FFD3}" srcOrd="1" destOrd="0" presId="urn:microsoft.com/office/officeart/2018/2/layout/IconLabelList"/>
    <dgm:cxn modelId="{20F644A0-9257-4162-8F79-D6DD36F63B7E}" type="presParOf" srcId="{08CD27B7-D4E1-457A-8E0F-DC239BB07065}" destId="{E02DECA0-BBD9-49C5-9D36-0E09B7333A3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828A41-7946-4CA1-B672-A0D53BDA21B5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1CE8DAA-9B22-4D3F-A9CE-388FC630BFE9}">
      <dgm:prSet/>
      <dgm:spPr/>
      <dgm:t>
        <a:bodyPr/>
        <a:lstStyle/>
        <a:p>
          <a:r>
            <a:rPr lang="de-DE" dirty="0"/>
            <a:t>Weniger Verschlossenheit gegenüber Personen oder Gruppen mit anderen sexuellen Interessen</a:t>
          </a:r>
          <a:endParaRPr lang="en-US" dirty="0"/>
        </a:p>
      </dgm:t>
    </dgm:pt>
    <dgm:pt modelId="{F238436B-6466-48C1-AB49-95349D352040}" type="parTrans" cxnId="{8874E692-4C0D-4589-B73A-681BFB85C4A2}">
      <dgm:prSet/>
      <dgm:spPr/>
      <dgm:t>
        <a:bodyPr/>
        <a:lstStyle/>
        <a:p>
          <a:endParaRPr lang="en-US"/>
        </a:p>
      </dgm:t>
    </dgm:pt>
    <dgm:pt modelId="{74B35D98-2526-4108-A808-E2214903C9B4}" type="sibTrans" cxnId="{8874E692-4C0D-4589-B73A-681BFB85C4A2}">
      <dgm:prSet/>
      <dgm:spPr/>
      <dgm:t>
        <a:bodyPr/>
        <a:lstStyle/>
        <a:p>
          <a:endParaRPr lang="en-US"/>
        </a:p>
      </dgm:t>
    </dgm:pt>
    <dgm:pt modelId="{09C7B634-629C-4DBF-ABF7-861CB56DE6B6}">
      <dgm:prSet/>
      <dgm:spPr/>
      <dgm:t>
        <a:bodyPr/>
        <a:lstStyle/>
        <a:p>
          <a:r>
            <a:rPr lang="de-DE" dirty="0"/>
            <a:t>Mehr Solidarität zu allen Menschen</a:t>
          </a:r>
          <a:endParaRPr lang="en-US" dirty="0"/>
        </a:p>
      </dgm:t>
    </dgm:pt>
    <dgm:pt modelId="{7261D023-E695-44BD-BD57-631E67921657}" type="parTrans" cxnId="{D2402700-578D-4E02-8F37-34F75974EF6F}">
      <dgm:prSet/>
      <dgm:spPr/>
      <dgm:t>
        <a:bodyPr/>
        <a:lstStyle/>
        <a:p>
          <a:endParaRPr lang="en-US"/>
        </a:p>
      </dgm:t>
    </dgm:pt>
    <dgm:pt modelId="{75C93324-795E-490B-8411-3C42B0069854}" type="sibTrans" cxnId="{D2402700-578D-4E02-8F37-34F75974EF6F}">
      <dgm:prSet/>
      <dgm:spPr/>
      <dgm:t>
        <a:bodyPr/>
        <a:lstStyle/>
        <a:p>
          <a:endParaRPr lang="en-US"/>
        </a:p>
      </dgm:t>
    </dgm:pt>
    <dgm:pt modelId="{6ED7D2EE-5793-4776-9AD7-C031C57250FB}">
      <dgm:prSet/>
      <dgm:spPr/>
      <dgm:t>
        <a:bodyPr/>
        <a:lstStyle/>
        <a:p>
          <a:r>
            <a:rPr lang="de-DE" dirty="0"/>
            <a:t>Weniger strenge „Richtlinien“ an die man sich als Christ halten sollte</a:t>
          </a:r>
          <a:endParaRPr lang="en-US" dirty="0"/>
        </a:p>
      </dgm:t>
    </dgm:pt>
    <dgm:pt modelId="{FD70303C-0DDC-47B4-8BCF-7ABD821DAB46}" type="parTrans" cxnId="{0A6229F8-D52A-44C4-834C-50E979838E25}">
      <dgm:prSet/>
      <dgm:spPr/>
      <dgm:t>
        <a:bodyPr/>
        <a:lstStyle/>
        <a:p>
          <a:endParaRPr lang="en-US"/>
        </a:p>
      </dgm:t>
    </dgm:pt>
    <dgm:pt modelId="{DD6742BC-979F-447A-AC3E-B834C0B6A9CA}" type="sibTrans" cxnId="{0A6229F8-D52A-44C4-834C-50E979838E25}">
      <dgm:prSet/>
      <dgm:spPr/>
      <dgm:t>
        <a:bodyPr/>
        <a:lstStyle/>
        <a:p>
          <a:endParaRPr lang="en-US"/>
        </a:p>
      </dgm:t>
    </dgm:pt>
    <dgm:pt modelId="{1E5DC9F3-A322-40AE-9F5E-95BF942FE048}">
      <dgm:prSet/>
      <dgm:spPr/>
      <dgm:t>
        <a:bodyPr/>
        <a:lstStyle/>
        <a:p>
          <a:r>
            <a:rPr lang="de-DE" dirty="0"/>
            <a:t>Mehr aufregende und spannende Events oder Veranstaltungen</a:t>
          </a:r>
        </a:p>
        <a:p>
          <a:endParaRPr lang="en-US" dirty="0"/>
        </a:p>
      </dgm:t>
    </dgm:pt>
    <dgm:pt modelId="{07543077-BA8D-4146-BB5E-2C07A44BA0A3}" type="parTrans" cxnId="{30B2316C-6E2A-4EC8-99B4-9C24CC87CD35}">
      <dgm:prSet/>
      <dgm:spPr/>
      <dgm:t>
        <a:bodyPr/>
        <a:lstStyle/>
        <a:p>
          <a:endParaRPr lang="en-US"/>
        </a:p>
      </dgm:t>
    </dgm:pt>
    <dgm:pt modelId="{EA592F61-D1C8-4EF0-B9CA-29435AABBC00}" type="sibTrans" cxnId="{30B2316C-6E2A-4EC8-99B4-9C24CC87CD35}">
      <dgm:prSet/>
      <dgm:spPr/>
      <dgm:t>
        <a:bodyPr/>
        <a:lstStyle/>
        <a:p>
          <a:endParaRPr lang="en-US"/>
        </a:p>
      </dgm:t>
    </dgm:pt>
    <dgm:pt modelId="{94287ABA-9837-47FA-86A9-9CD9F70BD9DD}">
      <dgm:prSet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noProof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Univers Condensed"/>
              <a:ea typeface="+mn-ea"/>
              <a:cs typeface="+mn-cs"/>
            </a:rPr>
            <a:t>Eine </a:t>
          </a:r>
          <a:r>
            <a:rPr lang="de-DE" sz="1800" kern="1200" noProof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Univers Condensed"/>
              <a:ea typeface="+mn-ea"/>
              <a:cs typeface="+mn-cs"/>
            </a:rPr>
            <a:t>geringere Kirchensteuer</a:t>
          </a:r>
          <a:endParaRPr lang="de-DE" sz="1800" kern="1200" noProof="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Univers Condensed"/>
            <a:ea typeface="+mn-ea"/>
            <a:cs typeface="+mn-cs"/>
          </a:endParaRPr>
        </a:p>
      </dgm:t>
    </dgm:pt>
    <dgm:pt modelId="{8FD74657-D491-4F16-AA57-8474182F2ED9}" type="parTrans" cxnId="{A2D369EB-6C2F-49F6-BC9F-AB8C47CF92BA}">
      <dgm:prSet/>
      <dgm:spPr/>
      <dgm:t>
        <a:bodyPr/>
        <a:lstStyle/>
        <a:p>
          <a:endParaRPr lang="de-AT"/>
        </a:p>
      </dgm:t>
    </dgm:pt>
    <dgm:pt modelId="{64597A65-0C47-4CA6-965A-AB9430819067}" type="sibTrans" cxnId="{A2D369EB-6C2F-49F6-BC9F-AB8C47CF92BA}">
      <dgm:prSet/>
      <dgm:spPr/>
      <dgm:t>
        <a:bodyPr/>
        <a:lstStyle/>
        <a:p>
          <a:endParaRPr lang="de-AT"/>
        </a:p>
      </dgm:t>
    </dgm:pt>
    <dgm:pt modelId="{145CD492-E41D-43AC-AA15-B384C47F7954}" type="pres">
      <dgm:prSet presAssocID="{95828A41-7946-4CA1-B672-A0D53BDA21B5}" presName="vert0" presStyleCnt="0">
        <dgm:presLayoutVars>
          <dgm:dir/>
          <dgm:animOne val="branch"/>
          <dgm:animLvl val="lvl"/>
        </dgm:presLayoutVars>
      </dgm:prSet>
      <dgm:spPr/>
    </dgm:pt>
    <dgm:pt modelId="{D6DD1D63-3FA2-4523-AC60-3EFDD6B5C114}" type="pres">
      <dgm:prSet presAssocID="{21CE8DAA-9B22-4D3F-A9CE-388FC630BFE9}" presName="thickLine" presStyleLbl="alignNode1" presStyleIdx="0" presStyleCnt="5"/>
      <dgm:spPr/>
    </dgm:pt>
    <dgm:pt modelId="{C6F24984-DED3-4FC0-9AE9-ED8EFF83295C}" type="pres">
      <dgm:prSet presAssocID="{21CE8DAA-9B22-4D3F-A9CE-388FC630BFE9}" presName="horz1" presStyleCnt="0"/>
      <dgm:spPr/>
    </dgm:pt>
    <dgm:pt modelId="{59649DBE-3CAB-41FA-9EAF-26D252F3EE53}" type="pres">
      <dgm:prSet presAssocID="{21CE8DAA-9B22-4D3F-A9CE-388FC630BFE9}" presName="tx1" presStyleLbl="revTx" presStyleIdx="0" presStyleCnt="5"/>
      <dgm:spPr/>
    </dgm:pt>
    <dgm:pt modelId="{9544D865-EE36-411F-8FF7-0E1E99931F7A}" type="pres">
      <dgm:prSet presAssocID="{21CE8DAA-9B22-4D3F-A9CE-388FC630BFE9}" presName="vert1" presStyleCnt="0"/>
      <dgm:spPr/>
    </dgm:pt>
    <dgm:pt modelId="{AAE700CC-B724-467A-A71D-CA92FFD131A6}" type="pres">
      <dgm:prSet presAssocID="{09C7B634-629C-4DBF-ABF7-861CB56DE6B6}" presName="thickLine" presStyleLbl="alignNode1" presStyleIdx="1" presStyleCnt="5"/>
      <dgm:spPr/>
    </dgm:pt>
    <dgm:pt modelId="{2FAAA757-3732-4C2D-90FE-F211448C866C}" type="pres">
      <dgm:prSet presAssocID="{09C7B634-629C-4DBF-ABF7-861CB56DE6B6}" presName="horz1" presStyleCnt="0"/>
      <dgm:spPr/>
    </dgm:pt>
    <dgm:pt modelId="{BE0B113A-463E-4470-9D55-0D55BF126FA3}" type="pres">
      <dgm:prSet presAssocID="{09C7B634-629C-4DBF-ABF7-861CB56DE6B6}" presName="tx1" presStyleLbl="revTx" presStyleIdx="1" presStyleCnt="5" custScaleY="60243"/>
      <dgm:spPr/>
    </dgm:pt>
    <dgm:pt modelId="{0EF0F498-4FF2-4ED4-A1E9-305910A045BB}" type="pres">
      <dgm:prSet presAssocID="{09C7B634-629C-4DBF-ABF7-861CB56DE6B6}" presName="vert1" presStyleCnt="0"/>
      <dgm:spPr/>
    </dgm:pt>
    <dgm:pt modelId="{2938930B-A595-48B1-A66C-3BA7B9F8F86C}" type="pres">
      <dgm:prSet presAssocID="{6ED7D2EE-5793-4776-9AD7-C031C57250FB}" presName="thickLine" presStyleLbl="alignNode1" presStyleIdx="2" presStyleCnt="5"/>
      <dgm:spPr/>
    </dgm:pt>
    <dgm:pt modelId="{655C78F6-490F-4EC4-BEBE-85AB215D5642}" type="pres">
      <dgm:prSet presAssocID="{6ED7D2EE-5793-4776-9AD7-C031C57250FB}" presName="horz1" presStyleCnt="0"/>
      <dgm:spPr/>
    </dgm:pt>
    <dgm:pt modelId="{19C6A96A-FAB6-4FFC-8C17-350706BCC15C}" type="pres">
      <dgm:prSet presAssocID="{6ED7D2EE-5793-4776-9AD7-C031C57250FB}" presName="tx1" presStyleLbl="revTx" presStyleIdx="2" presStyleCnt="5"/>
      <dgm:spPr/>
    </dgm:pt>
    <dgm:pt modelId="{20CE91FA-A170-4D8D-B52D-BEE39AB39537}" type="pres">
      <dgm:prSet presAssocID="{6ED7D2EE-5793-4776-9AD7-C031C57250FB}" presName="vert1" presStyleCnt="0"/>
      <dgm:spPr/>
    </dgm:pt>
    <dgm:pt modelId="{D2B03FC9-F6E4-4A72-984A-CECBDF70BF3D}" type="pres">
      <dgm:prSet presAssocID="{94287ABA-9837-47FA-86A9-9CD9F70BD9DD}" presName="thickLine" presStyleLbl="alignNode1" presStyleIdx="3" presStyleCnt="5"/>
      <dgm:spPr/>
    </dgm:pt>
    <dgm:pt modelId="{6DE784C0-4B4D-4B84-9EB7-0D0D6FF27DD3}" type="pres">
      <dgm:prSet presAssocID="{94287ABA-9837-47FA-86A9-9CD9F70BD9DD}" presName="horz1" presStyleCnt="0"/>
      <dgm:spPr/>
    </dgm:pt>
    <dgm:pt modelId="{D508C56F-532E-49EB-9CA3-E7149A5684AC}" type="pres">
      <dgm:prSet presAssocID="{94287ABA-9837-47FA-86A9-9CD9F70BD9DD}" presName="tx1" presStyleLbl="revTx" presStyleIdx="3" presStyleCnt="5"/>
      <dgm:spPr/>
    </dgm:pt>
    <dgm:pt modelId="{55B5C550-8041-41FE-9D5B-DC275E6AD216}" type="pres">
      <dgm:prSet presAssocID="{94287ABA-9837-47FA-86A9-9CD9F70BD9DD}" presName="vert1" presStyleCnt="0"/>
      <dgm:spPr/>
    </dgm:pt>
    <dgm:pt modelId="{22ADBCB7-CBCA-491B-9780-45937588F177}" type="pres">
      <dgm:prSet presAssocID="{1E5DC9F3-A322-40AE-9F5E-95BF942FE048}" presName="thickLine" presStyleLbl="alignNode1" presStyleIdx="4" presStyleCnt="5"/>
      <dgm:spPr/>
    </dgm:pt>
    <dgm:pt modelId="{BB66EADF-2358-4177-9929-390E06C609CD}" type="pres">
      <dgm:prSet presAssocID="{1E5DC9F3-A322-40AE-9F5E-95BF942FE048}" presName="horz1" presStyleCnt="0"/>
      <dgm:spPr/>
    </dgm:pt>
    <dgm:pt modelId="{76F98EC6-0D74-4FB5-B635-06D6CAA55D8B}" type="pres">
      <dgm:prSet presAssocID="{1E5DC9F3-A322-40AE-9F5E-95BF942FE048}" presName="tx1" presStyleLbl="revTx" presStyleIdx="4" presStyleCnt="5"/>
      <dgm:spPr/>
    </dgm:pt>
    <dgm:pt modelId="{F9F0C8AC-1106-4964-9C56-36787318B874}" type="pres">
      <dgm:prSet presAssocID="{1E5DC9F3-A322-40AE-9F5E-95BF942FE048}" presName="vert1" presStyleCnt="0"/>
      <dgm:spPr/>
    </dgm:pt>
  </dgm:ptLst>
  <dgm:cxnLst>
    <dgm:cxn modelId="{D2402700-578D-4E02-8F37-34F75974EF6F}" srcId="{95828A41-7946-4CA1-B672-A0D53BDA21B5}" destId="{09C7B634-629C-4DBF-ABF7-861CB56DE6B6}" srcOrd="1" destOrd="0" parTransId="{7261D023-E695-44BD-BD57-631E67921657}" sibTransId="{75C93324-795E-490B-8411-3C42B0069854}"/>
    <dgm:cxn modelId="{3EE3BA28-EE50-45B3-ADE5-69A35DB3A053}" type="presOf" srcId="{95828A41-7946-4CA1-B672-A0D53BDA21B5}" destId="{145CD492-E41D-43AC-AA15-B384C47F7954}" srcOrd="0" destOrd="0" presId="urn:microsoft.com/office/officeart/2008/layout/LinedList"/>
    <dgm:cxn modelId="{30B2316C-6E2A-4EC8-99B4-9C24CC87CD35}" srcId="{95828A41-7946-4CA1-B672-A0D53BDA21B5}" destId="{1E5DC9F3-A322-40AE-9F5E-95BF942FE048}" srcOrd="4" destOrd="0" parTransId="{07543077-BA8D-4146-BB5E-2C07A44BA0A3}" sibTransId="{EA592F61-D1C8-4EF0-B9CA-29435AABBC00}"/>
    <dgm:cxn modelId="{41D67674-A82C-4DF5-9C0B-ECF5BF746414}" type="presOf" srcId="{1E5DC9F3-A322-40AE-9F5E-95BF942FE048}" destId="{76F98EC6-0D74-4FB5-B635-06D6CAA55D8B}" srcOrd="0" destOrd="0" presId="urn:microsoft.com/office/officeart/2008/layout/LinedList"/>
    <dgm:cxn modelId="{83BA0C59-EC2E-4C5A-9882-142F16B2074F}" type="presOf" srcId="{6ED7D2EE-5793-4776-9AD7-C031C57250FB}" destId="{19C6A96A-FAB6-4FFC-8C17-350706BCC15C}" srcOrd="0" destOrd="0" presId="urn:microsoft.com/office/officeart/2008/layout/LinedList"/>
    <dgm:cxn modelId="{8874E692-4C0D-4589-B73A-681BFB85C4A2}" srcId="{95828A41-7946-4CA1-B672-A0D53BDA21B5}" destId="{21CE8DAA-9B22-4D3F-A9CE-388FC630BFE9}" srcOrd="0" destOrd="0" parTransId="{F238436B-6466-48C1-AB49-95349D352040}" sibTransId="{74B35D98-2526-4108-A808-E2214903C9B4}"/>
    <dgm:cxn modelId="{D1EE43A0-C141-4BB3-940D-D1338AD53D15}" type="presOf" srcId="{09C7B634-629C-4DBF-ABF7-861CB56DE6B6}" destId="{BE0B113A-463E-4470-9D55-0D55BF126FA3}" srcOrd="0" destOrd="0" presId="urn:microsoft.com/office/officeart/2008/layout/LinedList"/>
    <dgm:cxn modelId="{17542FAF-90F7-4C92-901B-679E4806B4F7}" type="presOf" srcId="{21CE8DAA-9B22-4D3F-A9CE-388FC630BFE9}" destId="{59649DBE-3CAB-41FA-9EAF-26D252F3EE53}" srcOrd="0" destOrd="0" presId="urn:microsoft.com/office/officeart/2008/layout/LinedList"/>
    <dgm:cxn modelId="{A2D369EB-6C2F-49F6-BC9F-AB8C47CF92BA}" srcId="{95828A41-7946-4CA1-B672-A0D53BDA21B5}" destId="{94287ABA-9837-47FA-86A9-9CD9F70BD9DD}" srcOrd="3" destOrd="0" parTransId="{8FD74657-D491-4F16-AA57-8474182F2ED9}" sibTransId="{64597A65-0C47-4CA6-965A-AB9430819067}"/>
    <dgm:cxn modelId="{FF7095F4-9A75-4186-B86B-0EADACCA0575}" type="presOf" srcId="{94287ABA-9837-47FA-86A9-9CD9F70BD9DD}" destId="{D508C56F-532E-49EB-9CA3-E7149A5684AC}" srcOrd="0" destOrd="0" presId="urn:microsoft.com/office/officeart/2008/layout/LinedList"/>
    <dgm:cxn modelId="{0A6229F8-D52A-44C4-834C-50E979838E25}" srcId="{95828A41-7946-4CA1-B672-A0D53BDA21B5}" destId="{6ED7D2EE-5793-4776-9AD7-C031C57250FB}" srcOrd="2" destOrd="0" parTransId="{FD70303C-0DDC-47B4-8BCF-7ABD821DAB46}" sibTransId="{DD6742BC-979F-447A-AC3E-B834C0B6A9CA}"/>
    <dgm:cxn modelId="{E1CE7A45-5560-4C55-80B8-649845B98C8A}" type="presParOf" srcId="{145CD492-E41D-43AC-AA15-B384C47F7954}" destId="{D6DD1D63-3FA2-4523-AC60-3EFDD6B5C114}" srcOrd="0" destOrd="0" presId="urn:microsoft.com/office/officeart/2008/layout/LinedList"/>
    <dgm:cxn modelId="{D1DF8F27-46D8-4182-994F-C532E7158BE2}" type="presParOf" srcId="{145CD492-E41D-43AC-AA15-B384C47F7954}" destId="{C6F24984-DED3-4FC0-9AE9-ED8EFF83295C}" srcOrd="1" destOrd="0" presId="urn:microsoft.com/office/officeart/2008/layout/LinedList"/>
    <dgm:cxn modelId="{526F2B80-B5F0-40AD-B4F9-78CDC54691D7}" type="presParOf" srcId="{C6F24984-DED3-4FC0-9AE9-ED8EFF83295C}" destId="{59649DBE-3CAB-41FA-9EAF-26D252F3EE53}" srcOrd="0" destOrd="0" presId="urn:microsoft.com/office/officeart/2008/layout/LinedList"/>
    <dgm:cxn modelId="{6DA351DE-4208-4578-B802-3AD0722EBC91}" type="presParOf" srcId="{C6F24984-DED3-4FC0-9AE9-ED8EFF83295C}" destId="{9544D865-EE36-411F-8FF7-0E1E99931F7A}" srcOrd="1" destOrd="0" presId="urn:microsoft.com/office/officeart/2008/layout/LinedList"/>
    <dgm:cxn modelId="{843057E4-25AF-45BF-B64A-80B64D40E343}" type="presParOf" srcId="{145CD492-E41D-43AC-AA15-B384C47F7954}" destId="{AAE700CC-B724-467A-A71D-CA92FFD131A6}" srcOrd="2" destOrd="0" presId="urn:microsoft.com/office/officeart/2008/layout/LinedList"/>
    <dgm:cxn modelId="{F4CFB8A9-6E1F-4A9A-A02D-246ADAA552C7}" type="presParOf" srcId="{145CD492-E41D-43AC-AA15-B384C47F7954}" destId="{2FAAA757-3732-4C2D-90FE-F211448C866C}" srcOrd="3" destOrd="0" presId="urn:microsoft.com/office/officeart/2008/layout/LinedList"/>
    <dgm:cxn modelId="{D1FFDA09-13ED-498D-8A05-86AADCBA8E1D}" type="presParOf" srcId="{2FAAA757-3732-4C2D-90FE-F211448C866C}" destId="{BE0B113A-463E-4470-9D55-0D55BF126FA3}" srcOrd="0" destOrd="0" presId="urn:microsoft.com/office/officeart/2008/layout/LinedList"/>
    <dgm:cxn modelId="{49B8D96D-C10C-4A50-AF82-6182C300A40D}" type="presParOf" srcId="{2FAAA757-3732-4C2D-90FE-F211448C866C}" destId="{0EF0F498-4FF2-4ED4-A1E9-305910A045BB}" srcOrd="1" destOrd="0" presId="urn:microsoft.com/office/officeart/2008/layout/LinedList"/>
    <dgm:cxn modelId="{081C3FDF-7C31-4A84-B10A-5675B5F528CC}" type="presParOf" srcId="{145CD492-E41D-43AC-AA15-B384C47F7954}" destId="{2938930B-A595-48B1-A66C-3BA7B9F8F86C}" srcOrd="4" destOrd="0" presId="urn:microsoft.com/office/officeart/2008/layout/LinedList"/>
    <dgm:cxn modelId="{001A8C36-33BE-4ADE-B485-8E3A20F8DE5F}" type="presParOf" srcId="{145CD492-E41D-43AC-AA15-B384C47F7954}" destId="{655C78F6-490F-4EC4-BEBE-85AB215D5642}" srcOrd="5" destOrd="0" presId="urn:microsoft.com/office/officeart/2008/layout/LinedList"/>
    <dgm:cxn modelId="{77FD4B48-A36F-4945-91C8-7AF7AD50E6E8}" type="presParOf" srcId="{655C78F6-490F-4EC4-BEBE-85AB215D5642}" destId="{19C6A96A-FAB6-4FFC-8C17-350706BCC15C}" srcOrd="0" destOrd="0" presId="urn:microsoft.com/office/officeart/2008/layout/LinedList"/>
    <dgm:cxn modelId="{F6844FC1-1732-4B10-937F-238F66E1284C}" type="presParOf" srcId="{655C78F6-490F-4EC4-BEBE-85AB215D5642}" destId="{20CE91FA-A170-4D8D-B52D-BEE39AB39537}" srcOrd="1" destOrd="0" presId="urn:microsoft.com/office/officeart/2008/layout/LinedList"/>
    <dgm:cxn modelId="{F02DA134-262A-44C3-B254-FE0240ACE938}" type="presParOf" srcId="{145CD492-E41D-43AC-AA15-B384C47F7954}" destId="{D2B03FC9-F6E4-4A72-984A-CECBDF70BF3D}" srcOrd="6" destOrd="0" presId="urn:microsoft.com/office/officeart/2008/layout/LinedList"/>
    <dgm:cxn modelId="{87D0D7C5-137D-4116-A669-6DFA9F6A44AA}" type="presParOf" srcId="{145CD492-E41D-43AC-AA15-B384C47F7954}" destId="{6DE784C0-4B4D-4B84-9EB7-0D0D6FF27DD3}" srcOrd="7" destOrd="0" presId="urn:microsoft.com/office/officeart/2008/layout/LinedList"/>
    <dgm:cxn modelId="{7C15753E-26AE-49C6-A8DA-0725BC52E2C5}" type="presParOf" srcId="{6DE784C0-4B4D-4B84-9EB7-0D0D6FF27DD3}" destId="{D508C56F-532E-49EB-9CA3-E7149A5684AC}" srcOrd="0" destOrd="0" presId="urn:microsoft.com/office/officeart/2008/layout/LinedList"/>
    <dgm:cxn modelId="{DC048DFE-ACC5-4FF9-9743-3F9AF1BAD764}" type="presParOf" srcId="{6DE784C0-4B4D-4B84-9EB7-0D0D6FF27DD3}" destId="{55B5C550-8041-41FE-9D5B-DC275E6AD216}" srcOrd="1" destOrd="0" presId="urn:microsoft.com/office/officeart/2008/layout/LinedList"/>
    <dgm:cxn modelId="{A44C4760-5D35-4FF4-AC2E-F86D049D6268}" type="presParOf" srcId="{145CD492-E41D-43AC-AA15-B384C47F7954}" destId="{22ADBCB7-CBCA-491B-9780-45937588F177}" srcOrd="8" destOrd="0" presId="urn:microsoft.com/office/officeart/2008/layout/LinedList"/>
    <dgm:cxn modelId="{ACF043E7-A93C-4569-A16E-FEF02F7A65FD}" type="presParOf" srcId="{145CD492-E41D-43AC-AA15-B384C47F7954}" destId="{BB66EADF-2358-4177-9929-390E06C609CD}" srcOrd="9" destOrd="0" presId="urn:microsoft.com/office/officeart/2008/layout/LinedList"/>
    <dgm:cxn modelId="{C4CE51D5-56ED-40E6-B576-B75C6E341AD3}" type="presParOf" srcId="{BB66EADF-2358-4177-9929-390E06C609CD}" destId="{76F98EC6-0D74-4FB5-B635-06D6CAA55D8B}" srcOrd="0" destOrd="0" presId="urn:microsoft.com/office/officeart/2008/layout/LinedList"/>
    <dgm:cxn modelId="{5421D902-75EF-44A2-B5C5-354F9C2DBCC9}" type="presParOf" srcId="{BB66EADF-2358-4177-9929-390E06C609CD}" destId="{F9F0C8AC-1106-4964-9C56-36787318B87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6A086-B695-47A2-8F0C-24A658BE7AA4}">
      <dsp:nvSpPr>
        <dsp:cNvPr id="0" name=""/>
        <dsp:cNvSpPr/>
      </dsp:nvSpPr>
      <dsp:spPr>
        <a:xfrm>
          <a:off x="878924" y="631747"/>
          <a:ext cx="1242506" cy="12425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5F7BCF-E425-46F8-A16E-5E87DE0955B9}">
      <dsp:nvSpPr>
        <dsp:cNvPr id="0" name=""/>
        <dsp:cNvSpPr/>
      </dsp:nvSpPr>
      <dsp:spPr>
        <a:xfrm>
          <a:off x="119615" y="2246969"/>
          <a:ext cx="2761124" cy="86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 dirty="0">
              <a:latin typeface="Elephant"/>
            </a:rPr>
            <a:t>Unsere Meinung ist, dass viele </a:t>
          </a:r>
          <a:r>
            <a:rPr lang="de-AT" sz="1100" kern="1200" dirty="0"/>
            <a:t>Menschen sich der Kirche</a:t>
          </a:r>
          <a:r>
            <a:rPr lang="de-AT" sz="1100" kern="1200" dirty="0">
              <a:latin typeface="Elephant"/>
            </a:rPr>
            <a:t> </a:t>
          </a:r>
          <a:r>
            <a:rPr lang="de-AT" sz="1100" kern="1200" dirty="0"/>
            <a:t> zuwenden</a:t>
          </a:r>
          <a:r>
            <a:rPr lang="de-AT" sz="1100" kern="1200" dirty="0">
              <a:latin typeface="Elephant"/>
            </a:rPr>
            <a:t> würden</a:t>
          </a:r>
          <a:r>
            <a:rPr lang="de-AT" sz="1100" kern="1200" dirty="0"/>
            <a:t>,</a:t>
          </a:r>
          <a:r>
            <a:rPr lang="de-AT" sz="1100" kern="1200" dirty="0">
              <a:latin typeface="Elephant"/>
            </a:rPr>
            <a:t> wenn die bestehenden</a:t>
          </a:r>
          <a:r>
            <a:rPr lang="de-AT" sz="1100" kern="1200" dirty="0"/>
            <a:t> </a:t>
          </a:r>
          <a:r>
            <a:rPr lang="de-AT" sz="1100" kern="1200" dirty="0">
              <a:latin typeface="Elephant"/>
            </a:rPr>
            <a:t>Gebete</a:t>
          </a:r>
          <a:r>
            <a:rPr lang="de-AT" sz="1100" kern="1200" dirty="0"/>
            <a:t> oder </a:t>
          </a:r>
          <a:r>
            <a:rPr lang="de-AT" sz="1100" kern="1200" dirty="0">
              <a:latin typeface="Elephant"/>
            </a:rPr>
            <a:t>Lesungen</a:t>
          </a:r>
          <a:r>
            <a:rPr lang="de-AT" sz="1100" kern="1200" dirty="0"/>
            <a:t> </a:t>
          </a:r>
          <a:r>
            <a:rPr lang="de-AT" sz="1100" kern="1200" dirty="0">
              <a:latin typeface="Elephant"/>
            </a:rPr>
            <a:t>aktuallisiert wären.</a:t>
          </a:r>
          <a:endParaRPr lang="en-US" sz="1100" kern="1200" dirty="0">
            <a:latin typeface="Elephant"/>
          </a:endParaRPr>
        </a:p>
      </dsp:txBody>
      <dsp:txXfrm>
        <a:off x="119615" y="2246969"/>
        <a:ext cx="2761124" cy="868666"/>
      </dsp:txXfrm>
    </dsp:sp>
    <dsp:sp modelId="{8B143831-AF09-4190-9A57-81297BAD697F}">
      <dsp:nvSpPr>
        <dsp:cNvPr id="0" name=""/>
        <dsp:cNvSpPr/>
      </dsp:nvSpPr>
      <dsp:spPr>
        <a:xfrm>
          <a:off x="4123246" y="631747"/>
          <a:ext cx="1242506" cy="1242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2288E-C70A-4C4B-8EEA-2F8FA671DF4E}">
      <dsp:nvSpPr>
        <dsp:cNvPr id="0" name=""/>
        <dsp:cNvSpPr/>
      </dsp:nvSpPr>
      <dsp:spPr>
        <a:xfrm>
          <a:off x="3363937" y="2246969"/>
          <a:ext cx="2761124" cy="86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 dirty="0">
              <a:latin typeface="Elephant"/>
            </a:rPr>
            <a:t>Man</a:t>
          </a:r>
          <a:r>
            <a:rPr lang="de-AT" sz="1100" kern="1200" dirty="0"/>
            <a:t> müsste neue und innovative Ideen in Bezug auf die Kirche 2.0. einbringen, damit sie auch in Zukunft von der kommenden Generation besucht wird.</a:t>
          </a:r>
          <a:endParaRPr lang="de-DE" sz="1100" kern="1200" dirty="0"/>
        </a:p>
      </dsp:txBody>
      <dsp:txXfrm>
        <a:off x="3363937" y="2246969"/>
        <a:ext cx="2761124" cy="868666"/>
      </dsp:txXfrm>
    </dsp:sp>
    <dsp:sp modelId="{AD8E0F49-24A3-4531-A254-BB6F80CAE248}">
      <dsp:nvSpPr>
        <dsp:cNvPr id="0" name=""/>
        <dsp:cNvSpPr/>
      </dsp:nvSpPr>
      <dsp:spPr>
        <a:xfrm>
          <a:off x="7367568" y="631747"/>
          <a:ext cx="1242506" cy="12425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DECA0-BBD9-49C5-9D36-0E09B7333A31}">
      <dsp:nvSpPr>
        <dsp:cNvPr id="0" name=""/>
        <dsp:cNvSpPr/>
      </dsp:nvSpPr>
      <dsp:spPr>
        <a:xfrm>
          <a:off x="6608259" y="2246969"/>
          <a:ext cx="2761124" cy="86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100" kern="1200" dirty="0"/>
            <a:t>Der Fortschritt der Gesellschaft sollte auch in der Kirche ersichtlich sein, es sollten neue Gebete dazu erstellt werden, die mehr Mitmenschen dazu inspirieren sich für den Glauben Gottes einzusetzen.</a:t>
          </a:r>
          <a:endParaRPr lang="en-US" sz="1100" kern="1200" dirty="0"/>
        </a:p>
      </dsp:txBody>
      <dsp:txXfrm>
        <a:off x="6608259" y="2246969"/>
        <a:ext cx="2761124" cy="868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D1D63-3FA2-4523-AC60-3EFDD6B5C114}">
      <dsp:nvSpPr>
        <dsp:cNvPr id="0" name=""/>
        <dsp:cNvSpPr/>
      </dsp:nvSpPr>
      <dsp:spPr>
        <a:xfrm>
          <a:off x="0" y="2577"/>
          <a:ext cx="40274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49DBE-3CAB-41FA-9EAF-26D252F3EE53}">
      <dsp:nvSpPr>
        <dsp:cNvPr id="0" name=""/>
        <dsp:cNvSpPr/>
      </dsp:nvSpPr>
      <dsp:spPr>
        <a:xfrm>
          <a:off x="0" y="2577"/>
          <a:ext cx="4027488" cy="1032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Weniger Verschlossenheit gegenüber Personen oder Gruppen mit anderen sexuellen Interessen</a:t>
          </a:r>
          <a:endParaRPr lang="en-US" sz="1800" kern="1200" dirty="0"/>
        </a:p>
      </dsp:txBody>
      <dsp:txXfrm>
        <a:off x="0" y="2577"/>
        <a:ext cx="4027488" cy="1032279"/>
      </dsp:txXfrm>
    </dsp:sp>
    <dsp:sp modelId="{AAE700CC-B724-467A-A71D-CA92FFD131A6}">
      <dsp:nvSpPr>
        <dsp:cNvPr id="0" name=""/>
        <dsp:cNvSpPr/>
      </dsp:nvSpPr>
      <dsp:spPr>
        <a:xfrm>
          <a:off x="0" y="1034857"/>
          <a:ext cx="40274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B113A-463E-4470-9D55-0D55BF126FA3}">
      <dsp:nvSpPr>
        <dsp:cNvPr id="0" name=""/>
        <dsp:cNvSpPr/>
      </dsp:nvSpPr>
      <dsp:spPr>
        <a:xfrm>
          <a:off x="0" y="1034857"/>
          <a:ext cx="4027488" cy="621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Mehr Solidarität zu allen Menschen</a:t>
          </a:r>
          <a:endParaRPr lang="en-US" sz="1800" kern="1200" dirty="0"/>
        </a:p>
      </dsp:txBody>
      <dsp:txXfrm>
        <a:off x="0" y="1034857"/>
        <a:ext cx="4027488" cy="621876"/>
      </dsp:txXfrm>
    </dsp:sp>
    <dsp:sp modelId="{2938930B-A595-48B1-A66C-3BA7B9F8F86C}">
      <dsp:nvSpPr>
        <dsp:cNvPr id="0" name=""/>
        <dsp:cNvSpPr/>
      </dsp:nvSpPr>
      <dsp:spPr>
        <a:xfrm>
          <a:off x="0" y="1656733"/>
          <a:ext cx="40274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6A96A-FAB6-4FFC-8C17-350706BCC15C}">
      <dsp:nvSpPr>
        <dsp:cNvPr id="0" name=""/>
        <dsp:cNvSpPr/>
      </dsp:nvSpPr>
      <dsp:spPr>
        <a:xfrm>
          <a:off x="0" y="1656733"/>
          <a:ext cx="4027488" cy="1032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Weniger strenge „Richtlinien“ an die man sich als Christ halten sollte</a:t>
          </a:r>
          <a:endParaRPr lang="en-US" sz="1800" kern="1200" dirty="0"/>
        </a:p>
      </dsp:txBody>
      <dsp:txXfrm>
        <a:off x="0" y="1656733"/>
        <a:ext cx="4027488" cy="1032279"/>
      </dsp:txXfrm>
    </dsp:sp>
    <dsp:sp modelId="{D2B03FC9-F6E4-4A72-984A-CECBDF70BF3D}">
      <dsp:nvSpPr>
        <dsp:cNvPr id="0" name=""/>
        <dsp:cNvSpPr/>
      </dsp:nvSpPr>
      <dsp:spPr>
        <a:xfrm>
          <a:off x="0" y="2689013"/>
          <a:ext cx="40274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8C56F-532E-49EB-9CA3-E7149A5684AC}">
      <dsp:nvSpPr>
        <dsp:cNvPr id="0" name=""/>
        <dsp:cNvSpPr/>
      </dsp:nvSpPr>
      <dsp:spPr>
        <a:xfrm>
          <a:off x="0" y="2689013"/>
          <a:ext cx="4027488" cy="1032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noProof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Univers Condensed"/>
              <a:ea typeface="+mn-ea"/>
              <a:cs typeface="+mn-cs"/>
            </a:rPr>
            <a:t>Eine </a:t>
          </a:r>
          <a:r>
            <a:rPr lang="de-DE" sz="1800" kern="1200" noProof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Univers Condensed"/>
              <a:ea typeface="+mn-ea"/>
              <a:cs typeface="+mn-cs"/>
            </a:rPr>
            <a:t>geringere Kirchensteuer</a:t>
          </a:r>
          <a:endParaRPr lang="de-DE" sz="1800" kern="1200" noProof="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Univers Condensed"/>
            <a:ea typeface="+mn-ea"/>
            <a:cs typeface="+mn-cs"/>
          </a:endParaRPr>
        </a:p>
      </dsp:txBody>
      <dsp:txXfrm>
        <a:off x="0" y="2689013"/>
        <a:ext cx="4027488" cy="1032279"/>
      </dsp:txXfrm>
    </dsp:sp>
    <dsp:sp modelId="{22ADBCB7-CBCA-491B-9780-45937588F177}">
      <dsp:nvSpPr>
        <dsp:cNvPr id="0" name=""/>
        <dsp:cNvSpPr/>
      </dsp:nvSpPr>
      <dsp:spPr>
        <a:xfrm>
          <a:off x="0" y="3721292"/>
          <a:ext cx="40274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98EC6-0D74-4FB5-B635-06D6CAA55D8B}">
      <dsp:nvSpPr>
        <dsp:cNvPr id="0" name=""/>
        <dsp:cNvSpPr/>
      </dsp:nvSpPr>
      <dsp:spPr>
        <a:xfrm>
          <a:off x="0" y="3721292"/>
          <a:ext cx="4027488" cy="1032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Mehr aufregende und spannende Events oder Veranstaltungen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0" y="3721292"/>
        <a:ext cx="4027488" cy="1032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59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0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1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51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15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3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1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6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5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02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ack">
            <a:extLst>
              <a:ext uri="{FF2B5EF4-FFF2-40B4-BE49-F238E27FC236}">
                <a16:creationId xmlns:a16="http://schemas.microsoft.com/office/drawing/2014/main" id="{E99D7AAF-4170-4D21-AB6C-605F6F10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B21C8A-11B0-4306-B5D1-B6C20E4EB3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9882" r="-1" b="3501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3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78D4EE-A6B4-4DD9-A94C-E25235F98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2181123"/>
            <a:ext cx="9456049" cy="3594112"/>
          </a:xfrm>
        </p:spPr>
        <p:txBody>
          <a:bodyPr anchor="b">
            <a:normAutofit/>
          </a:bodyPr>
          <a:lstStyle/>
          <a:p>
            <a:r>
              <a:rPr lang="de-AT" dirty="0">
                <a:solidFill>
                  <a:srgbClr val="FFFFFF"/>
                </a:solidFill>
              </a:rPr>
              <a:t>Notwendige Veränderungen der Kirche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CC12F8-8EFB-4CC3-B546-077FC933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663960"/>
            <a:ext cx="9456049" cy="1027113"/>
          </a:xfrm>
        </p:spPr>
        <p:txBody>
          <a:bodyPr anchor="t">
            <a:normAutofit/>
          </a:bodyPr>
          <a:lstStyle/>
          <a:p>
            <a:r>
              <a:rPr lang="de-AT" dirty="0">
                <a:solidFill>
                  <a:srgbClr val="FFFFFF"/>
                </a:solidFill>
              </a:rPr>
              <a:t>Von Julian und Felix</a:t>
            </a:r>
          </a:p>
        </p:txBody>
      </p:sp>
      <p:cxnSp>
        <p:nvCxnSpPr>
          <p:cNvPr id="15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718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5B488-C250-4EEB-8744-0142C1BC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Modern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B7933D31-45AE-4CC4-988A-3006814AA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358887"/>
              </p:ext>
            </p:extLst>
          </p:nvPr>
        </p:nvGraphicFramePr>
        <p:xfrm>
          <a:off x="1119829" y="2137167"/>
          <a:ext cx="9489000" cy="374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64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0E494A-4195-4340-9C3F-993640C55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0562"/>
            <a:ext cx="4727511" cy="4756228"/>
          </a:xfrm>
        </p:spPr>
        <p:txBody>
          <a:bodyPr>
            <a:normAutofit/>
          </a:bodyPr>
          <a:lstStyle/>
          <a:p>
            <a:r>
              <a:rPr lang="de-DE" dirty="0"/>
              <a:t>Wie kann man mehr Interesse an der Kirche wecken?</a:t>
            </a:r>
            <a:endParaRPr lang="de-AT" dirty="0"/>
          </a:p>
        </p:txBody>
      </p:sp>
      <p:cxnSp>
        <p:nvCxnSpPr>
          <p:cNvPr id="19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Inhaltsplatzhalter 2">
            <a:extLst>
              <a:ext uri="{FF2B5EF4-FFF2-40B4-BE49-F238E27FC236}">
                <a16:creationId xmlns:a16="http://schemas.microsoft.com/office/drawing/2014/main" id="{78A9A05D-320A-4C80-810E-74FB30BA5A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726897"/>
              </p:ext>
            </p:extLst>
          </p:nvPr>
        </p:nvGraphicFramePr>
        <p:xfrm>
          <a:off x="6042025" y="811213"/>
          <a:ext cx="4027488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46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1" grpId="0">
        <p:bldAsOne/>
      </p:bldGraphic>
    </p:bldLst>
  </p:timing>
</p:sld>
</file>

<file path=ppt/theme/theme1.xml><?xml version="1.0" encoding="utf-8"?>
<a:theme xmlns:a="http://schemas.openxmlformats.org/drawingml/2006/main" name="MimeoVTI">
  <a:themeElements>
    <a:clrScheme name="AnalogousFromRegularSeedRightStep">
      <a:dk1>
        <a:srgbClr val="000000"/>
      </a:dk1>
      <a:lt1>
        <a:srgbClr val="FFFFFF"/>
      </a:lt1>
      <a:dk2>
        <a:srgbClr val="1C2131"/>
      </a:dk2>
      <a:lt2>
        <a:srgbClr val="F3F0F1"/>
      </a:lt2>
      <a:accent1>
        <a:srgbClr val="31B680"/>
      </a:accent1>
      <a:accent2>
        <a:srgbClr val="24B1B2"/>
      </a:accent2>
      <a:accent3>
        <a:srgbClr val="3A94D6"/>
      </a:accent3>
      <a:accent4>
        <a:srgbClr val="2A43C5"/>
      </a:accent4>
      <a:accent5>
        <a:srgbClr val="623AD6"/>
      </a:accent5>
      <a:accent6>
        <a:srgbClr val="9128C4"/>
      </a:accent6>
      <a:hlink>
        <a:srgbClr val="BF3F74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4655007972D84E825EE9878ED97AFC" ma:contentTypeVersion="6" ma:contentTypeDescription="Ein neues Dokument erstellen." ma:contentTypeScope="" ma:versionID="cdbfb0e2a79d3ff3b6f7ad9b8c3cf2b2">
  <xsd:schema xmlns:xsd="http://www.w3.org/2001/XMLSchema" xmlns:xs="http://www.w3.org/2001/XMLSchema" xmlns:p="http://schemas.microsoft.com/office/2006/metadata/properties" xmlns:ns2="c184f3c3-9748-4748-9149-0386ec65ec18" targetNamespace="http://schemas.microsoft.com/office/2006/metadata/properties" ma:root="true" ma:fieldsID="aefce856208607d563845b2e5e778395" ns2:_="">
    <xsd:import namespace="c184f3c3-9748-4748-9149-0386ec65e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4f3c3-9748-4748-9149-0386ec65ec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163D9F-44B5-4338-B8F1-E0D7F84EDA43}">
  <ds:schemaRefs>
    <ds:schemaRef ds:uri="http://schemas.microsoft.com/office/infopath/2007/PartnerControls"/>
    <ds:schemaRef ds:uri="479c3a41-20ce-4a9c-9a86-14b20c574ba0"/>
    <ds:schemaRef ds:uri="http://purl.org/dc/terms/"/>
    <ds:schemaRef ds:uri="http://schemas.openxmlformats.org/package/2006/metadata/core-properties"/>
    <ds:schemaRef ds:uri="http://purl.org/dc/elements/1.1/"/>
    <ds:schemaRef ds:uri="ef3ab60f-bdc7-4f16-840d-6fae8ee0b069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63C6FA-B9E4-4882-9922-C41B333AD4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B32359-00A0-40B0-B9A3-2325E5EFCF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4f3c3-9748-4748-9149-0386ec65ec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Breitbild</PresentationFormat>
  <Paragraphs>12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MimeoVTI</vt:lpstr>
      <vt:lpstr>Notwendige Veränderungen der Kirche</vt:lpstr>
      <vt:lpstr>Modern</vt:lpstr>
      <vt:lpstr>Wie kann man mehr Interesse an der Kirche wecken?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Notwendige Veränderungen der Kirche</dc:title>
  <dc:creator>Julian Kowar</dc:creator>
  <cp:lastModifiedBy>Julian Kowar</cp:lastModifiedBy>
  <cp:revision>36</cp:revision>
  <dcterms:created xsi:type="dcterms:W3CDTF">2022-03-07T12:34:07Z</dcterms:created>
  <dcterms:modified xsi:type="dcterms:W3CDTF">2022-03-17T13:09:46Z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0x010100F14655007972D84E825EE9878ED97AFC</vt:lpwstr>
  </property>
</Properties>
</file>