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FD435-BE6D-4FED-B2C9-303D42CE0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9A9EB2-48CC-4692-B0E4-05AB8C00C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C3350C-8FCC-4D6F-AD3A-D887E8EA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49A85C-A492-471D-9E3E-E40B226B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52E343-0BB2-4C5E-8ABA-E354829F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58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B8EA5-C503-41F5-866E-FB53C572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FDAC04-D5E8-49E2-842D-0DBB7B042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89E226-82AF-48A6-A288-5E2E1CC3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BBA748-0EA1-4703-A07F-8D0D9428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1E0D3F-9BFF-4A96-B241-01CAA4E3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735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C87FDE-CF84-4241-8384-F3BD82198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00B010-5B2F-4B2E-8531-D35A14A0F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D1EBD3-EFAE-465F-AEFD-6E0852E7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76E496-CCAD-4836-8F35-DB2524B3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D1F28E-1BC8-466D-9E24-19D2E0AE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734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A5E96-37F6-47A1-8C76-B711765C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13E758-1117-4B73-BCA2-50FE84A3F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6723DD-6FF6-4A4F-AFA9-58E28BF3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2E7C5D-83EE-4E16-B32F-CDE31FF6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3383BA-A341-4267-A881-827699A5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429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B6D88-6CEC-4517-AA34-508545E7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AA064F-8671-4572-BDDA-B0E41521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E36F5-26F8-4EBE-8016-DE55F1F2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74EC4A-B5A6-4334-B71B-89F43596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EBC99B-24B2-4DCF-9E03-52335D99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311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6F805-9C48-4AFF-BA2F-CB1CE05D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BD1B5F-13B0-4E9D-BA31-F84E84E32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50D3AB-BA31-4B19-8AC8-A5CE4E897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DCD2E5-8972-4DBF-A9F4-34874D5A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26CE86-4796-4036-B049-B2CFCC63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DEA94C-9444-4B4C-951D-060DA26D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967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C09DA-1487-4794-AF3B-BDC95785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FAD2F1-C69A-42D3-8958-C4A104F7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98FEB4-402B-414D-8CE9-2F2338305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8B853D-55E4-45AD-9296-88624CF75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D06CD9-C60D-4395-9D33-BB85CD5A9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1BD99B-9C00-4C51-9185-0B19FF9A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10A645-6DAC-4617-B930-9F10AED0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21E1307-8210-49F5-94B4-62737B6D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356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21C58-9D83-4903-9ADD-0E2144C3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C29A4A-BE44-4155-B202-DC01C7F9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78F247-43B5-4ED9-82A3-10F8E919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681A3A-768E-4DDA-B63B-CCB3A5E3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761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F695EA-EA9C-4F00-9E6D-2588DBBC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109C60-7C87-4A58-8F6B-CEB84FE3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F5E791-A5F8-4A01-AA5F-7E0ECF51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082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D2A5E-5DFA-42EE-824B-3E1E37F1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845C9-8F15-4365-85ED-410F4801E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49E0F7-A2DD-4FEF-884F-81A06CC0C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617D0E-F8A3-41C5-9B62-ED0E2E87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1DF3A9-C818-4F88-A74A-1E58ADE9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7D55A4-2C5F-4C07-98A9-0047B43F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72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04B24-AD1A-41EA-B84E-6F8F7F61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E30DB0-9CCB-480A-96F3-C8533D1F1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CD09E6-5EEF-4B42-9D9B-26B1E320A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435967-E649-4428-B0F4-574D951C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E6D716-9E35-4B67-BA7F-26D571B0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FF0295-CAC2-4107-AFA9-161C5818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97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F00006-41C1-43EE-8F9A-A2DB4B48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1E43AE-6C46-4A61-865B-E0C575DC9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C7F8E4-88CC-460A-A8B0-E868ABC6F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29FC-231D-4E34-B2E1-849BCB4F2CDB}" type="datetimeFigureOut">
              <a:rPr lang="de-AT" smtClean="0"/>
              <a:t>03.03.2022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71E3BB-624A-46AB-832F-4A16F793A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DF434B-28C2-4F57-BB25-4609841D4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1428-5876-41CF-BEA0-33265B1D5E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251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0417737-18AD-4376-B6B5-5AF0E14D7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/>
          <a:stretch/>
        </p:blipFill>
        <p:spPr>
          <a:xfrm>
            <a:off x="0" y="-200025"/>
            <a:ext cx="11125437" cy="6200775"/>
          </a:xfrm>
          <a:prstGeom prst="rect">
            <a:avLst/>
          </a:prstGeom>
        </p:spPr>
      </p:pic>
      <p:pic>
        <p:nvPicPr>
          <p:cNvPr id="19" name="Grafik 1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3F4AA5E-759E-474A-8F71-F858A0199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2" t="35310" r="2052" b="-1581"/>
          <a:stretch/>
        </p:blipFill>
        <p:spPr>
          <a:xfrm>
            <a:off x="6411936" y="5496233"/>
            <a:ext cx="5671909" cy="1275734"/>
          </a:xfrm>
          <a:prstGeom prst="rect">
            <a:avLst/>
          </a:prstGeom>
        </p:spPr>
      </p:pic>
      <p:pic>
        <p:nvPicPr>
          <p:cNvPr id="21" name="Grafik 2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7A98C2CA-81FB-462F-8EC1-D4D89F2E2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94" y="4979267"/>
            <a:ext cx="995892" cy="1647615"/>
          </a:xfrm>
          <a:prstGeom prst="rect">
            <a:avLst/>
          </a:prstGeom>
        </p:spPr>
      </p:pic>
      <p:pic>
        <p:nvPicPr>
          <p:cNvPr id="23" name="Grafik 22" descr="Ein Bild, das Text, verschieden, Behälter, elektronisch enthält.&#10;&#10;Automatisch generierte Beschreibung">
            <a:extLst>
              <a:ext uri="{FF2B5EF4-FFF2-40B4-BE49-F238E27FC236}">
                <a16:creationId xmlns:a16="http://schemas.microsoft.com/office/drawing/2014/main" id="{CE01AAE2-F03F-4C2F-979D-E46CA57737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7346" r="53140" b="6122"/>
          <a:stretch/>
        </p:blipFill>
        <p:spPr>
          <a:xfrm rot="20304997" flipH="1">
            <a:off x="2803800" y="5760080"/>
            <a:ext cx="211814" cy="45820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2DB2559-2ACF-4DC8-B32E-29350BF231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 t="5333" r="26889" b="6816"/>
          <a:stretch/>
        </p:blipFill>
        <p:spPr>
          <a:xfrm>
            <a:off x="7086776" y="2678112"/>
            <a:ext cx="391272" cy="75088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39ABC3-B928-4088-86E8-083838038F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 t="5333" r="26889" b="6816"/>
          <a:stretch/>
        </p:blipFill>
        <p:spPr>
          <a:xfrm>
            <a:off x="6216300" y="2678112"/>
            <a:ext cx="391272" cy="75088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7E5C943-E8E2-4E91-A413-6E759E006B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 t="5333" r="26889" b="6816"/>
          <a:stretch/>
        </p:blipFill>
        <p:spPr>
          <a:xfrm>
            <a:off x="6674700" y="2678112"/>
            <a:ext cx="391272" cy="7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1B286BF-ECBF-4CD2-BA2A-7FE3D95C3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74" y="154402"/>
            <a:ext cx="8992288" cy="6744218"/>
          </a:xfrm>
          <a:prstGeom prst="rect">
            <a:avLst/>
          </a:prstGeom>
        </p:spPr>
      </p:pic>
      <p:pic>
        <p:nvPicPr>
          <p:cNvPr id="5" name="Grafik 4" descr="Ein Bild, das Text, Elektronik, Projektor enthält.&#10;&#10;Automatisch generierte Beschreibung">
            <a:extLst>
              <a:ext uri="{FF2B5EF4-FFF2-40B4-BE49-F238E27FC236}">
                <a16:creationId xmlns:a16="http://schemas.microsoft.com/office/drawing/2014/main" id="{54ADCA59-57A6-4B44-954D-3EEE4B2E2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24" y="4736125"/>
            <a:ext cx="2449352" cy="1492663"/>
          </a:xfrm>
          <a:prstGeom prst="rect">
            <a:avLst/>
          </a:prstGeom>
        </p:spPr>
      </p:pic>
      <p:pic>
        <p:nvPicPr>
          <p:cNvPr id="6" name="Grafik 5" descr="Ein Bild, das Wand, drinnen enthält.&#10;&#10;Automatisch generierte Beschreibung">
            <a:extLst>
              <a:ext uri="{FF2B5EF4-FFF2-40B4-BE49-F238E27FC236}">
                <a16:creationId xmlns:a16="http://schemas.microsoft.com/office/drawing/2014/main" id="{C215E93A-08DE-432A-99A0-9D0F56E874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4" t="26836" r="33441" b="41097"/>
          <a:stretch/>
        </p:blipFill>
        <p:spPr>
          <a:xfrm>
            <a:off x="7136390" y="1517822"/>
            <a:ext cx="1560618" cy="1208106"/>
          </a:xfrm>
          <a:prstGeom prst="rect">
            <a:avLst/>
          </a:prstGeom>
        </p:spPr>
      </p:pic>
      <p:pic>
        <p:nvPicPr>
          <p:cNvPr id="7" name="Grafik 6" descr="Ein Bild, das Wand, drinnen enthält.&#10;&#10;Automatisch generierte Beschreibung">
            <a:extLst>
              <a:ext uri="{FF2B5EF4-FFF2-40B4-BE49-F238E27FC236}">
                <a16:creationId xmlns:a16="http://schemas.microsoft.com/office/drawing/2014/main" id="{FAA3D0F4-EACB-446D-B6BA-762FBC8F0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4" t="26836" r="33441" b="41097"/>
          <a:stretch/>
        </p:blipFill>
        <p:spPr>
          <a:xfrm>
            <a:off x="3769460" y="1415925"/>
            <a:ext cx="1560618" cy="1208106"/>
          </a:xfrm>
          <a:prstGeom prst="rect">
            <a:avLst/>
          </a:prstGeom>
        </p:spPr>
      </p:pic>
      <p:pic>
        <p:nvPicPr>
          <p:cNvPr id="1026" name="Picture 2" descr="Mann, sitzend, Scherenschnitt | Staffageobjekte | archinoah - data sharing  für Architekten">
            <a:extLst>
              <a:ext uri="{FF2B5EF4-FFF2-40B4-BE49-F238E27FC236}">
                <a16:creationId xmlns:a16="http://schemas.microsoft.com/office/drawing/2014/main" id="{3FDBE308-6578-464A-AF12-85E2D0CF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87" y="342900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1BB517AA-07C6-4D27-927E-041654C42A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r="4528" b="-6150"/>
          <a:stretch/>
        </p:blipFill>
        <p:spPr>
          <a:xfrm>
            <a:off x="3742430" y="3215401"/>
            <a:ext cx="665482" cy="1245422"/>
          </a:xfrm>
          <a:prstGeom prst="rect">
            <a:avLst/>
          </a:prstGeom>
        </p:spPr>
      </p:pic>
      <p:pic>
        <p:nvPicPr>
          <p:cNvPr id="10" name="Picture 2" descr="Der Mond ist aufgegangen - Noten, Liedtext, MIDI, Akkorde">
            <a:extLst>
              <a:ext uri="{FF2B5EF4-FFF2-40B4-BE49-F238E27FC236}">
                <a16:creationId xmlns:a16="http://schemas.microsoft.com/office/drawing/2014/main" id="{DE3FB463-D27E-4A75-8544-AD4F2991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29" y="3334883"/>
            <a:ext cx="538884" cy="90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74E98A4-2BC3-49A6-8CF7-9931C4303E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1191" r="11423" b="11963"/>
          <a:stretch/>
        </p:blipFill>
        <p:spPr>
          <a:xfrm>
            <a:off x="4113255" y="5972175"/>
            <a:ext cx="665482" cy="657352"/>
          </a:xfrm>
          <a:prstGeom prst="rect">
            <a:avLst/>
          </a:prstGeom>
        </p:spPr>
      </p:pic>
      <p:pic>
        <p:nvPicPr>
          <p:cNvPr id="13" name="Grafik 12" descr="Ein Bild, das Text, Elektronik, Buchse enthält.&#10;&#10;Automatisch generierte Beschreibung">
            <a:extLst>
              <a:ext uri="{FF2B5EF4-FFF2-40B4-BE49-F238E27FC236}">
                <a16:creationId xmlns:a16="http://schemas.microsoft.com/office/drawing/2014/main" id="{D795E1F6-0039-470D-8717-66E015E4C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5242" r="16337" b="27994"/>
          <a:stretch/>
        </p:blipFill>
        <p:spPr>
          <a:xfrm>
            <a:off x="8816008" y="3935896"/>
            <a:ext cx="1283049" cy="1245422"/>
          </a:xfrm>
          <a:prstGeom prst="rect">
            <a:avLst/>
          </a:prstGeom>
        </p:spPr>
      </p:pic>
      <p:pic>
        <p:nvPicPr>
          <p:cNvPr id="1028" name="Picture 4" descr="Lautsprecher-Clip-Art-Grafik | Public Domain Vektoren">
            <a:extLst>
              <a:ext uri="{FF2B5EF4-FFF2-40B4-BE49-F238E27FC236}">
                <a16:creationId xmlns:a16="http://schemas.microsoft.com/office/drawing/2014/main" id="{B6410469-EA02-4044-A74C-B59CECC68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49113" b="20382"/>
          <a:stretch/>
        </p:blipFill>
        <p:spPr bwMode="auto">
          <a:xfrm>
            <a:off x="10228736" y="-7544"/>
            <a:ext cx="1837486" cy="26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utsprecher-Clip-Art-Grafik | Public Domain Vektoren">
            <a:extLst>
              <a:ext uri="{FF2B5EF4-FFF2-40B4-BE49-F238E27FC236}">
                <a16:creationId xmlns:a16="http://schemas.microsoft.com/office/drawing/2014/main" id="{6D32AF82-808B-4B86-B939-BFC2D6DF9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3" t="4837" b="17194"/>
          <a:stretch/>
        </p:blipFill>
        <p:spPr bwMode="auto">
          <a:xfrm>
            <a:off x="251146" y="44121"/>
            <a:ext cx="1560618" cy="25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1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9FAFF65-DA7B-41C5-9CCE-337E1E710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485726"/>
            <a:ext cx="10017760" cy="6164776"/>
          </a:xfrm>
          <a:prstGeom prst="rect">
            <a:avLst/>
          </a:prstGeom>
        </p:spPr>
      </p:pic>
      <p:pic>
        <p:nvPicPr>
          <p:cNvPr id="6" name="Inhaltsplatzhalter 4" descr="Ein Bild, das Pfeil enthält.&#10;&#10;Automatisch generierte Beschreibung">
            <a:extLst>
              <a:ext uri="{FF2B5EF4-FFF2-40B4-BE49-F238E27FC236}">
                <a16:creationId xmlns:a16="http://schemas.microsoft.com/office/drawing/2014/main" id="{0368EE0D-1B57-486F-A973-4A2DC93A6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83259" r="34268" b="-148"/>
          <a:stretch/>
        </p:blipFill>
        <p:spPr>
          <a:xfrm>
            <a:off x="2558374" y="2405751"/>
            <a:ext cx="1770435" cy="1269367"/>
          </a:xfrm>
        </p:spPr>
      </p:pic>
      <p:pic>
        <p:nvPicPr>
          <p:cNvPr id="7" name="Inhaltsplatzhalter 8" descr="Ein Bild, das Pfeil enthält.&#10;&#10;Automatisch generierte Beschreibung">
            <a:extLst>
              <a:ext uri="{FF2B5EF4-FFF2-40B4-BE49-F238E27FC236}">
                <a16:creationId xmlns:a16="http://schemas.microsoft.com/office/drawing/2014/main" id="{F4EA3DB6-F357-4B40-8E98-91DC093D0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7" r="-668" b="81075"/>
          <a:stretch/>
        </p:blipFill>
        <p:spPr>
          <a:xfrm>
            <a:off x="6858000" y="1831683"/>
            <a:ext cx="1258112" cy="1807543"/>
          </a:xfrm>
          <a:prstGeom prst="rect">
            <a:avLst/>
          </a:prstGeom>
        </p:spPr>
      </p:pic>
      <p:pic>
        <p:nvPicPr>
          <p:cNvPr id="8" name="Inhaltsplatzhalter 12" descr="Ein Bild, das Pfeil enthält.&#10;&#10;Automatisch generierte Beschreibung">
            <a:extLst>
              <a:ext uri="{FF2B5EF4-FFF2-40B4-BE49-F238E27FC236}">
                <a16:creationId xmlns:a16="http://schemas.microsoft.com/office/drawing/2014/main" id="{5DD2B5B0-8CC5-4511-8E33-84E3A7C9C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6" t="40180" r="31100" b="41577"/>
          <a:stretch/>
        </p:blipFill>
        <p:spPr>
          <a:xfrm>
            <a:off x="4918952" y="2602579"/>
            <a:ext cx="1060314" cy="16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0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4655007972D84E825EE9878ED97AFC" ma:contentTypeVersion="8" ma:contentTypeDescription="Ein neues Dokument erstellen." ma:contentTypeScope="" ma:versionID="9d0d18f430f01470915af6d9f895982e">
  <xsd:schema xmlns:xsd="http://www.w3.org/2001/XMLSchema" xmlns:xs="http://www.w3.org/2001/XMLSchema" xmlns:p="http://schemas.microsoft.com/office/2006/metadata/properties" xmlns:ns2="c184f3c3-9748-4748-9149-0386ec65ec18" xmlns:ns3="10b999a7-a6a2-4f78-9795-88ea9ba4f416" targetNamespace="http://schemas.microsoft.com/office/2006/metadata/properties" ma:root="true" ma:fieldsID="1502629eb353dcde494e267c2966ab85" ns2:_="" ns3:_="">
    <xsd:import namespace="c184f3c3-9748-4748-9149-0386ec65ec18"/>
    <xsd:import namespace="10b999a7-a6a2-4f78-9795-88ea9ba4f4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4f3c3-9748-4748-9149-0386ec65ec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999a7-a6a2-4f78-9795-88ea9ba4f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62F673-17FD-4839-A1A9-352FD6496997}"/>
</file>

<file path=customXml/itemProps2.xml><?xml version="1.0" encoding="utf-8"?>
<ds:datastoreItem xmlns:ds="http://schemas.openxmlformats.org/officeDocument/2006/customXml" ds:itemID="{31350185-E589-4ECF-A7E8-E2C9DB97A882}"/>
</file>

<file path=customXml/itemProps3.xml><?xml version="1.0" encoding="utf-8"?>
<ds:datastoreItem xmlns:ds="http://schemas.openxmlformats.org/officeDocument/2006/customXml" ds:itemID="{F5E3EC96-1639-480A-BD95-0B0CCB023E9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 Schodl</dc:creator>
  <cp:lastModifiedBy>Gabriel Schodl</cp:lastModifiedBy>
  <cp:revision>7</cp:revision>
  <dcterms:created xsi:type="dcterms:W3CDTF">2022-02-24T10:20:26Z</dcterms:created>
  <dcterms:modified xsi:type="dcterms:W3CDTF">2022-03-03T10:30:44Z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0x010100F14655007972D84E825EE9878ED97AFC</vt:lpwstr>
  </property>
</Properties>
</file>